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7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87" r:id="rId10"/>
    <p:sldId id="289" r:id="rId11"/>
    <p:sldId id="288" r:id="rId12"/>
    <p:sldId id="269" r:id="rId13"/>
    <p:sldId id="270" r:id="rId14"/>
    <p:sldId id="271" r:id="rId15"/>
    <p:sldId id="272" r:id="rId16"/>
    <p:sldId id="273" r:id="rId17"/>
    <p:sldId id="292" r:id="rId18"/>
    <p:sldId id="296" r:id="rId19"/>
    <p:sldId id="299" r:id="rId20"/>
    <p:sldId id="300" r:id="rId21"/>
    <p:sldId id="304" r:id="rId22"/>
    <p:sldId id="302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DBF5F9">
                  <a:shade val="90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26DC798-8643-48C5-A13D-31181D07722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3/31/2016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4CCE564-DC07-4B1D-86E5-2D7DFE7D4E7D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209" y="1960418"/>
            <a:ext cx="7183582" cy="1371600"/>
          </a:xfrm>
        </p:spPr>
        <p:txBody>
          <a:bodyPr>
            <a:noAutofit/>
          </a:bodyPr>
          <a:lstStyle/>
          <a:p>
            <a:pPr algn="ctr"/>
            <a:r>
              <a:rPr lang="en-IN" sz="3600" i="1" u="sng" dirty="0" smtClean="0">
                <a:solidFill>
                  <a:schemeClr val="tx1"/>
                </a:solidFill>
              </a:rPr>
              <a:t/>
            </a:r>
            <a:br>
              <a:rPr lang="en-IN" sz="3600" i="1" u="sng" dirty="0" smtClean="0">
                <a:solidFill>
                  <a:schemeClr val="tx1"/>
                </a:solidFill>
              </a:rPr>
            </a:br>
            <a:r>
              <a:rPr lang="en-IN" sz="3600" i="1" u="sng" dirty="0" smtClean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lang="en-IN" sz="3600" i="1" u="sng" dirty="0" smtClean="0">
                <a:solidFill>
                  <a:schemeClr val="tx1"/>
                </a:solidFill>
                <a:latin typeface="Andalus" pitchFamily="18" charset="-78"/>
                <a:cs typeface="Andalus" pitchFamily="18" charset="-78"/>
              </a:rPr>
            </a:br>
            <a:r>
              <a:rPr lang="en-IN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ndalus" pitchFamily="18" charset="-78"/>
              </a:rPr>
              <a:t>PROJECT ON</a:t>
            </a:r>
            <a:r>
              <a:rPr lang="en-IN" sz="3600" i="1" u="sng" dirty="0">
                <a:solidFill>
                  <a:schemeClr val="tx2"/>
                </a:solidFill>
                <a:latin typeface="Calibri" pitchFamily="34" charset="0"/>
                <a:cs typeface="Andalus" pitchFamily="18" charset="-78"/>
              </a:rPr>
              <a:t/>
            </a:r>
            <a:br>
              <a:rPr lang="en-IN" sz="3600" i="1" u="sng" dirty="0">
                <a:solidFill>
                  <a:schemeClr val="tx2"/>
                </a:solidFill>
                <a:latin typeface="Calibri" pitchFamily="34" charset="0"/>
                <a:cs typeface="Andalus" pitchFamily="18" charset="-78"/>
              </a:rPr>
            </a:br>
            <a:r>
              <a:rPr lang="en-IN" sz="4000" i="1" u="sng" dirty="0" smtClean="0">
                <a:solidFill>
                  <a:schemeClr val="tx2"/>
                </a:solidFill>
                <a:latin typeface="Calibri" pitchFamily="34" charset="0"/>
                <a:cs typeface="Andalus" pitchFamily="18" charset="-78"/>
              </a:rPr>
              <a:t>AP EDIFY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3124200"/>
            <a:ext cx="8763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197C"/>
                </a:solidFill>
              </a:rPr>
              <a:t>      </a:t>
            </a:r>
            <a:r>
              <a:rPr lang="en-US" sz="2400" b="1" i="1" dirty="0" smtClean="0"/>
              <a:t>DEPARTMENT OF COMPUTER SCIENCE &amp; ENGINEERING    </a:t>
            </a:r>
            <a:endParaRPr lang="en-US" b="1" i="1" dirty="0"/>
          </a:p>
          <a:p>
            <a:r>
              <a:rPr lang="en-US" b="1" i="1" dirty="0">
                <a:solidFill>
                  <a:prstClr val="white"/>
                </a:solidFill>
              </a:rPr>
              <a:t>                                 </a:t>
            </a:r>
          </a:p>
          <a:p>
            <a:r>
              <a:rPr lang="en-US" b="1" i="1" dirty="0" smtClean="0">
                <a:solidFill>
                  <a:prstClr val="white"/>
                </a:solidFill>
              </a:rPr>
              <a:t>  </a:t>
            </a:r>
          </a:p>
          <a:p>
            <a:endParaRPr lang="en-US" b="1" i="1" dirty="0">
              <a:solidFill>
                <a:prstClr val="white"/>
              </a:solidFill>
            </a:endParaRPr>
          </a:p>
          <a:p>
            <a:r>
              <a:rPr lang="en-US" sz="2000" b="1" i="1" dirty="0">
                <a:solidFill>
                  <a:prstClr val="white"/>
                </a:solidFill>
              </a:rPr>
              <a:t>	</a:t>
            </a:r>
            <a:r>
              <a:rPr lang="en-US" sz="2000" b="1" i="1" dirty="0" smtClean="0">
                <a:solidFill>
                  <a:prstClr val="white"/>
                </a:solidFill>
              </a:rPr>
              <a:t>               				     </a:t>
            </a:r>
            <a:r>
              <a:rPr lang="en-US" sz="2000" b="1" i="1" u="sng" dirty="0" smtClean="0">
                <a:solidFill>
                  <a:prstClr val="white"/>
                </a:solidFill>
              </a:rPr>
              <a:t>PRESENTED </a:t>
            </a:r>
            <a:r>
              <a:rPr lang="en-US" sz="2000" b="1" i="1" u="sng" dirty="0">
                <a:solidFill>
                  <a:prstClr val="white"/>
                </a:solidFill>
              </a:rPr>
              <a:t>BY</a:t>
            </a:r>
          </a:p>
          <a:p>
            <a:r>
              <a:rPr lang="en-US" sz="2000" b="1" i="1" dirty="0" smtClean="0">
                <a:solidFill>
                  <a:prstClr val="white"/>
                </a:solidFill>
              </a:rPr>
              <a:t>			</a:t>
            </a:r>
            <a:r>
              <a:rPr lang="en-US" sz="2000" b="1" i="1" dirty="0">
                <a:solidFill>
                  <a:prstClr val="white"/>
                </a:solidFill>
              </a:rPr>
              <a:t>	</a:t>
            </a:r>
            <a:r>
              <a:rPr lang="en-US" sz="1400" b="1" i="1" dirty="0" smtClean="0">
                <a:solidFill>
                  <a:prstClr val="white"/>
                </a:solidFill>
              </a:rPr>
              <a:t>               </a:t>
            </a:r>
          </a:p>
          <a:p>
            <a:pPr algn="just"/>
            <a:r>
              <a:rPr lang="en-US" sz="1400" b="1" i="1" dirty="0">
                <a:solidFill>
                  <a:prstClr val="white"/>
                </a:solidFill>
              </a:rPr>
              <a:t>	</a:t>
            </a:r>
            <a:r>
              <a:rPr lang="en-US" sz="1600" b="1" i="1" dirty="0" smtClean="0">
                <a:solidFill>
                  <a:prstClr val="white"/>
                </a:solidFill>
                <a:latin typeface="Bodoni MT" pitchFamily="18" charset="0"/>
              </a:rPr>
              <a:t>				</a:t>
            </a:r>
            <a:r>
              <a:rPr lang="en-US" b="1" i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N</a:t>
            </a:r>
            <a:r>
              <a:rPr lang="en-US" b="1" i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. Deepa                      </a:t>
            </a:r>
            <a:r>
              <a:rPr lang="en-US" b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124E1A0510</a:t>
            </a:r>
            <a:endParaRPr lang="en-US" b="1" dirty="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  <a:p>
            <a:pPr algn="just"/>
            <a:r>
              <a:rPr lang="en-US" b="1" i="1" dirty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		    </a:t>
            </a:r>
            <a:r>
              <a:rPr lang="en-US" b="1" i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			</a:t>
            </a:r>
            <a:r>
              <a:rPr lang="en-US" b="1" i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A. Reshma                   </a:t>
            </a:r>
            <a:r>
              <a:rPr lang="en-US" b="1" dirty="0" smtClean="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rPr>
              <a:t>124E1A0538</a:t>
            </a:r>
            <a:endParaRPr lang="en-US" sz="1600" b="1" dirty="0" smtClean="0">
              <a:solidFill>
                <a:prstClr val="white"/>
              </a:solidFill>
              <a:latin typeface="Bodoni MT" pitchFamily="18" charset="0"/>
            </a:endParaRPr>
          </a:p>
          <a:p>
            <a:r>
              <a:rPr lang="en-US" b="1" i="1" dirty="0">
                <a:solidFill>
                  <a:prstClr val="white"/>
                </a:solidFill>
              </a:rPr>
              <a:t>				</a:t>
            </a:r>
          </a:p>
        </p:txBody>
      </p:sp>
      <p:pic>
        <p:nvPicPr>
          <p:cNvPr id="1026" name="Picture 2" descr="C:\Users\deepas\Desktop\deepa\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52400"/>
            <a:ext cx="7162800" cy="179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474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Autofit/>
          </a:bodyPr>
          <a:lstStyle/>
          <a:p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The architecture contains the main roles of the project and what is the process of working this project.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The colleges list provides the information about the colleges that which are implemented in district wise.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If the people want to send comments to </a:t>
            </a:r>
            <a:r>
              <a:rPr lang="en-US" dirty="0" err="1" smtClean="0">
                <a:latin typeface="+mj-lt"/>
              </a:rPr>
              <a:t>admin,if</a:t>
            </a:r>
            <a:r>
              <a:rPr lang="en-US" dirty="0" smtClean="0">
                <a:latin typeface="+mj-lt"/>
              </a:rPr>
              <a:t> they are not interested to send comments is not necessary.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The database stores the information of the comments.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 smtClean="0"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8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914400"/>
          </a:xfrm>
        </p:spPr>
        <p:txBody>
          <a:bodyPr/>
          <a:lstStyle/>
          <a:p>
            <a:r>
              <a:rPr lang="en-US" b="1" dirty="0" smtClean="0"/>
              <a:t>MODULES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Home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Colleges list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User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Admin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Districts in AP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6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b="1" dirty="0" smtClean="0"/>
              <a:t>HOME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The home page which provides the basic details of my application which consist of all colleges information.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It provides the descriptive about all colleges.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91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b="1" dirty="0" smtClean="0"/>
              <a:t>COLLEGES LIST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In the second module ,college list provides the information about the secondary and higher education colleges 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In this colleges </a:t>
            </a:r>
            <a:r>
              <a:rPr lang="en-US" dirty="0" err="1" smtClean="0">
                <a:latin typeface="+mj-lt"/>
              </a:rPr>
              <a:t>list,list</a:t>
            </a:r>
            <a:r>
              <a:rPr lang="en-US" dirty="0" smtClean="0">
                <a:latin typeface="+mj-lt"/>
              </a:rPr>
              <a:t> out the colleges and  we give some description by this people can easily know the information about the colleges.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67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Basically there are  stakeholders who have rights to know information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about the colleges.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Students must have pre-registration into this website so authenticated users can become the member and they have the rights to post the comments.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57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914400"/>
          </a:xfrm>
        </p:spPr>
        <p:txBody>
          <a:bodyPr/>
          <a:lstStyle/>
          <a:p>
            <a:r>
              <a:rPr lang="en-US" b="1" dirty="0" smtClean="0"/>
              <a:t>ADMIN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The total rights  and all the information can see by  admin only.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latin typeface="+mj-lt"/>
              </a:rPr>
              <a:t>The admin goes through check the comments that which is given by the users.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b="1" dirty="0" smtClean="0"/>
              <a:t>DISTRICTS IN 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In this module ,districts list provides the information about the districts which are present in  AP.</a:t>
            </a:r>
          </a:p>
          <a:p>
            <a:pPr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In this application secondary and higher education colleges are presented in district wise.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3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886691"/>
          </a:xfrm>
        </p:spPr>
        <p:txBody>
          <a:bodyPr/>
          <a:lstStyle/>
          <a:p>
            <a:r>
              <a:rPr lang="en-US" b="1" dirty="0" smtClean="0"/>
              <a:t>SCREEN SHOTS</a:t>
            </a:r>
            <a:endParaRPr lang="en-US" b="1" dirty="0"/>
          </a:p>
        </p:txBody>
      </p:sp>
      <p:pic>
        <p:nvPicPr>
          <p:cNvPr id="3074" name="Picture 2" descr="C:\Users\deepas\Pictures\Screenshots\Screenshot (3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8534401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599" y="5715000"/>
            <a:ext cx="8534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The </a:t>
            </a:r>
            <a:r>
              <a:rPr lang="en-US" dirty="0"/>
              <a:t>home page displays few information about AP EDIFY. Home page displays contact details. </a:t>
            </a:r>
          </a:p>
        </p:txBody>
      </p:sp>
    </p:spTree>
    <p:extLst>
      <p:ext uri="{BB962C8B-B14F-4D97-AF65-F5344CB8AC3E}">
        <p14:creationId xmlns:p14="http://schemas.microsoft.com/office/powerpoint/2010/main" val="257073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epas\Pictures\Screenshots\Screenshot (4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04800"/>
            <a:ext cx="853440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5867400"/>
            <a:ext cx="8534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successfully login information of the website will be visible. List of districts are represented in to this page.</a:t>
            </a:r>
          </a:p>
        </p:txBody>
      </p:sp>
    </p:spTree>
    <p:extLst>
      <p:ext uri="{BB962C8B-B14F-4D97-AF65-F5344CB8AC3E}">
        <p14:creationId xmlns:p14="http://schemas.microsoft.com/office/powerpoint/2010/main" val="326606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epas\Pictures\Screenshots\Screenshot (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55626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this page list of colleges types are represented and select any one of college type to search colleges information in district wise.</a:t>
            </a:r>
          </a:p>
        </p:txBody>
      </p:sp>
    </p:spTree>
    <p:extLst>
      <p:ext uri="{BB962C8B-B14F-4D97-AF65-F5344CB8AC3E}">
        <p14:creationId xmlns:p14="http://schemas.microsoft.com/office/powerpoint/2010/main" val="403904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85800"/>
          </a:xfrm>
        </p:spPr>
        <p:txBody>
          <a:bodyPr>
            <a:noAutofit/>
          </a:bodyPr>
          <a:lstStyle/>
          <a:p>
            <a:r>
              <a:rPr lang="en-US" b="1" i="1" u="sng" dirty="0" smtClean="0"/>
              <a:t>CONTENTS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92480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Abstract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Existing System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Proposed System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Software requirements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Hardware requirements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System architecture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alibri" pitchFamily="34" charset="0"/>
              </a:rPr>
              <a:t>Modules</a:t>
            </a:r>
            <a:endParaRPr lang="en-US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epas\Pictures\Screenshots\Screenshot (3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10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7818" y="56388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this page list of colleges are visible and select any one college in list of colleges to search college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62734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epas\Pictures\Screenshots\Screenshot (5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868680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7091" y="5814076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Output of the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58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There were a lot of difficulties for the users regarding the colleges that which are represented in AP. </a:t>
            </a:r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All the colleges </a:t>
            </a:r>
            <a:r>
              <a:rPr lang="en-US" dirty="0"/>
              <a:t>information is provided in </a:t>
            </a:r>
            <a:r>
              <a:rPr lang="en-US" dirty="0" smtClean="0"/>
              <a:t>this </a:t>
            </a:r>
            <a:r>
              <a:rPr lang="en-US" dirty="0"/>
              <a:t>website</a:t>
            </a:r>
            <a:r>
              <a:rPr lang="en-US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en-US" dirty="0"/>
              <a:t>Users are easy to know the information and less time taken by using AP EDIFY to search colleges. 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6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Callout 4"/>
          <p:cNvSpPr/>
          <p:nvPr/>
        </p:nvSpPr>
        <p:spPr>
          <a:xfrm rot="20330869">
            <a:off x="2071255" y="2057400"/>
            <a:ext cx="4953000" cy="25908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 dirty="0" smtClean="0"/>
              <a:t>THANK YOU</a:t>
            </a:r>
            <a:endParaRPr lang="en-US" sz="4400" b="1" i="1" dirty="0"/>
          </a:p>
        </p:txBody>
      </p:sp>
    </p:spTree>
    <p:extLst>
      <p:ext uri="{BB962C8B-B14F-4D97-AF65-F5344CB8AC3E}">
        <p14:creationId xmlns:p14="http://schemas.microsoft.com/office/powerpoint/2010/main" val="20884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>
            <a:normAutofit/>
          </a:bodyPr>
          <a:lstStyle/>
          <a:p>
            <a:r>
              <a:rPr lang="en-US" b="1" i="1" u="sng" dirty="0" smtClean="0"/>
              <a:t>ABSTRACT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58200" cy="48006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+mj-lt"/>
              </a:rPr>
              <a:t>Now a days the need for higher education institutions to </a:t>
            </a:r>
            <a:r>
              <a:rPr lang="en-IN" dirty="0" smtClean="0">
                <a:latin typeface="+mj-lt"/>
              </a:rPr>
              <a:t> </a:t>
            </a:r>
            <a:r>
              <a:rPr lang="en-IN" dirty="0">
                <a:latin typeface="+mj-lt"/>
              </a:rPr>
              <a:t>have a </a:t>
            </a:r>
            <a:r>
              <a:rPr lang="en-IN" b="1" dirty="0">
                <a:latin typeface="+mj-lt"/>
              </a:rPr>
              <a:t>reliable, effective </a:t>
            </a:r>
            <a:r>
              <a:rPr lang="en-IN" dirty="0">
                <a:latin typeface="+mj-lt"/>
              </a:rPr>
              <a:t>and </a:t>
            </a:r>
            <a:r>
              <a:rPr lang="en-IN" b="1" dirty="0">
                <a:latin typeface="+mj-lt"/>
              </a:rPr>
              <a:t>attractive</a:t>
            </a:r>
            <a:r>
              <a:rPr lang="en-IN" dirty="0">
                <a:latin typeface="+mj-lt"/>
              </a:rPr>
              <a:t> web presence is increasing as online technology is becoming an important part of the educational process. </a:t>
            </a:r>
            <a:endParaRPr lang="en-IN" dirty="0" smtClean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IN" dirty="0" smtClean="0">
                <a:latin typeface="+mj-lt"/>
              </a:rPr>
              <a:t>This website is aimed to provide the efficient information about secondary and higher education colleges.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400" dirty="0">
              <a:latin typeface="+mj-lt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59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dirty="0">
                <a:latin typeface="+mj-lt"/>
              </a:rPr>
              <a:t>The higher education institutions play a vital role in the development of a society while higher education websites have many roles to fill. </a:t>
            </a:r>
            <a:endParaRPr lang="en-IN" dirty="0" smtClean="0">
              <a:latin typeface="+mj-lt"/>
            </a:endParaRPr>
          </a:p>
          <a:p>
            <a:pPr algn="just">
              <a:lnSpc>
                <a:spcPct val="200000"/>
              </a:lnSpc>
            </a:pPr>
            <a:r>
              <a:rPr lang="en-IN" dirty="0">
                <a:latin typeface="+mj-lt"/>
              </a:rPr>
              <a:t>In this website we </a:t>
            </a:r>
            <a:r>
              <a:rPr lang="en-IN" dirty="0" smtClean="0">
                <a:latin typeface="+mj-lt"/>
              </a:rPr>
              <a:t>show the list of Inter</a:t>
            </a:r>
            <a:r>
              <a:rPr lang="en-IN" dirty="0">
                <a:latin typeface="+mj-lt"/>
              </a:rPr>
              <a:t>, </a:t>
            </a:r>
            <a:r>
              <a:rPr lang="en-IN" dirty="0" smtClean="0">
                <a:latin typeface="+mj-lt"/>
              </a:rPr>
              <a:t>engineering </a:t>
            </a:r>
            <a:r>
              <a:rPr lang="en-IN" dirty="0">
                <a:latin typeface="+mj-lt"/>
              </a:rPr>
              <a:t>and </a:t>
            </a:r>
            <a:r>
              <a:rPr lang="en-IN" dirty="0" smtClean="0">
                <a:latin typeface="+mj-lt"/>
              </a:rPr>
              <a:t>degree colleges in AP, district  wise .</a:t>
            </a:r>
            <a:endParaRPr lang="en-IN" dirty="0">
              <a:latin typeface="+mj-lt"/>
            </a:endParaRPr>
          </a:p>
          <a:p>
            <a:pPr marL="0" indent="0" algn="just">
              <a:lnSpc>
                <a:spcPct val="200000"/>
              </a:lnSpc>
              <a:buNone/>
            </a:pPr>
            <a:endParaRPr lang="en-IN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61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43712"/>
          </a:xfrm>
        </p:spPr>
        <p:txBody>
          <a:bodyPr>
            <a:noAutofit/>
          </a:bodyPr>
          <a:lstStyle/>
          <a:p>
            <a:r>
              <a:rPr lang="en-US" b="1" i="1" u="sng" dirty="0" smtClean="0"/>
              <a:t>EXISTING SYSTEM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>
            <a:normAutofit/>
          </a:bodyPr>
          <a:lstStyle/>
          <a:p>
            <a:pPr lvl="0" algn="just">
              <a:lnSpc>
                <a:spcPct val="200000"/>
              </a:lnSpc>
            </a:pPr>
            <a:r>
              <a:rPr lang="en-US" dirty="0">
                <a:latin typeface="+mj-lt"/>
              </a:rPr>
              <a:t>In previous days </a:t>
            </a:r>
            <a:r>
              <a:rPr lang="en-US" dirty="0" smtClean="0">
                <a:latin typeface="+mj-lt"/>
              </a:rPr>
              <a:t>to get information about colleges people need to search in different links which makes more complicated and time consumption.</a:t>
            </a:r>
          </a:p>
          <a:p>
            <a:pPr lvl="0" algn="just">
              <a:lnSpc>
                <a:spcPct val="200000"/>
              </a:lnSpc>
            </a:pPr>
            <a:r>
              <a:rPr lang="en-US" dirty="0" smtClean="0">
                <a:latin typeface="+mj-lt"/>
              </a:rPr>
              <a:t>Websites focuses on any one category of institutions like Inter/Degree/Engineering under one district.</a:t>
            </a:r>
            <a:endParaRPr lang="en-US" dirty="0">
              <a:latin typeface="+mj-lt"/>
            </a:endParaRPr>
          </a:p>
          <a:p>
            <a:pPr marL="0" lvl="0" indent="0" algn="just">
              <a:lnSpc>
                <a:spcPct val="200000"/>
              </a:lnSpc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85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600200"/>
          </a:xfrm>
        </p:spPr>
        <p:txBody>
          <a:bodyPr>
            <a:noAutofit/>
          </a:bodyPr>
          <a:lstStyle/>
          <a:p>
            <a:r>
              <a:rPr lang="en-US" b="1" i="1" u="sng" dirty="0" smtClean="0"/>
              <a:t>DISADVANTAGES OF EXISTING SYSTEM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pPr lvl="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Time taking process.</a:t>
            </a:r>
          </a:p>
          <a:p>
            <a:pPr lvl="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</a:rPr>
              <a:t>All the information cannot be retrieved in one website.</a:t>
            </a:r>
          </a:p>
          <a:p>
            <a:pPr lvl="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</a:rPr>
              <a:t>Ambiguous.</a:t>
            </a:r>
          </a:p>
          <a:p>
            <a:pPr lvl="0">
              <a:lnSpc>
                <a:spcPct val="200000"/>
              </a:lnSpc>
              <a:buFont typeface="Arial" pitchFamily="34" charset="0"/>
              <a:buChar char="•"/>
            </a:pPr>
            <a:endParaRPr lang="en-US" dirty="0" smtClean="0">
              <a:latin typeface="Calibri" pitchFamily="34" charset="0"/>
            </a:endParaRPr>
          </a:p>
          <a:p>
            <a:pPr lvl="0">
              <a:lnSpc>
                <a:spcPct val="200000"/>
              </a:lnSpc>
              <a:buFont typeface="Arial" pitchFamily="34" charset="0"/>
              <a:buChar char="•"/>
            </a:pPr>
            <a:endParaRPr lang="en-US" dirty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Autofit/>
          </a:bodyPr>
          <a:lstStyle/>
          <a:p>
            <a:r>
              <a:rPr lang="en-US" b="1" i="1" u="sng" dirty="0" smtClean="0"/>
              <a:t>PROPOSED SYSTEM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b="1" i="1" dirty="0" smtClean="0">
                <a:latin typeface="+mj-lt"/>
              </a:rPr>
              <a:t>AP EDIFY </a:t>
            </a:r>
            <a:r>
              <a:rPr lang="en-IN" dirty="0" smtClean="0">
                <a:latin typeface="+mj-lt"/>
              </a:rPr>
              <a:t>focuses on only </a:t>
            </a:r>
            <a:r>
              <a:rPr lang="en-IN" b="1" dirty="0" smtClean="0">
                <a:latin typeface="+mj-lt"/>
              </a:rPr>
              <a:t>one</a:t>
            </a:r>
            <a:r>
              <a:rPr lang="en-IN" dirty="0" smtClean="0">
                <a:latin typeface="+mj-lt"/>
              </a:rPr>
              <a:t> link to provide </a:t>
            </a:r>
            <a:r>
              <a:rPr lang="en-IN" b="1" dirty="0" smtClean="0">
                <a:latin typeface="+mj-lt"/>
              </a:rPr>
              <a:t>different</a:t>
            </a:r>
            <a:r>
              <a:rPr lang="en-IN" dirty="0" smtClean="0">
                <a:latin typeface="+mj-lt"/>
              </a:rPr>
              <a:t> educational institutions information.</a:t>
            </a:r>
          </a:p>
          <a:p>
            <a:pPr algn="just">
              <a:lnSpc>
                <a:spcPct val="200000"/>
              </a:lnSpc>
            </a:pPr>
            <a:r>
              <a:rPr lang="en-IN" dirty="0" smtClean="0">
                <a:latin typeface="+mj-lt"/>
              </a:rPr>
              <a:t>Information includes category wise details like colleges under particular universities  of all the districts in AP.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endParaRPr lang="en-IN" dirty="0" smtClean="0">
              <a:latin typeface="+mj-lt"/>
            </a:endParaRP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endParaRPr lang="en-IN" dirty="0" smtClean="0"/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endParaRPr lang="en-IN" dirty="0" smtClean="0"/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endParaRPr lang="en-IN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7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534400" cy="1600200"/>
          </a:xfrm>
        </p:spPr>
        <p:txBody>
          <a:bodyPr>
            <a:noAutofit/>
          </a:bodyPr>
          <a:lstStyle/>
          <a:p>
            <a:r>
              <a:rPr lang="en-US" b="1" i="1" u="sng" dirty="0" smtClean="0"/>
              <a:t>ADVANTAGES OF PROPOSED SYSTEM</a:t>
            </a: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50000"/>
              </a:lnSpc>
            </a:pPr>
            <a:r>
              <a:rPr lang="en-US" dirty="0" smtClean="0">
                <a:latin typeface="Calibri" pitchFamily="34" charset="0"/>
              </a:rPr>
              <a:t>User friendly.</a:t>
            </a:r>
          </a:p>
          <a:p>
            <a:pPr marL="457200" indent="-457200">
              <a:lnSpc>
                <a:spcPct val="250000"/>
              </a:lnSpc>
            </a:pPr>
            <a:r>
              <a:rPr lang="en-US" dirty="0" smtClean="0">
                <a:latin typeface="Calibri" pitchFamily="34" charset="0"/>
              </a:rPr>
              <a:t>Time complexity  is less.</a:t>
            </a:r>
          </a:p>
          <a:p>
            <a:pPr marL="457200" indent="-457200">
              <a:lnSpc>
                <a:spcPct val="250000"/>
              </a:lnSpc>
            </a:pPr>
            <a:r>
              <a:rPr lang="en-US" dirty="0" smtClean="0">
                <a:latin typeface="Calibri" pitchFamily="34" charset="0"/>
              </a:rPr>
              <a:t>We can gather any college information </a:t>
            </a:r>
            <a:r>
              <a:rPr lang="en-US" dirty="0" err="1" smtClean="0">
                <a:latin typeface="Calibri" pitchFamily="34" charset="0"/>
              </a:rPr>
              <a:t>fastly</a:t>
            </a:r>
            <a:r>
              <a:rPr lang="en-US" dirty="0" smtClean="0">
                <a:latin typeface="Calibri" pitchFamily="34" charset="0"/>
              </a:rPr>
              <a:t>.</a:t>
            </a:r>
          </a:p>
          <a:p>
            <a:pPr marL="457200" indent="-457200">
              <a:lnSpc>
                <a:spcPct val="250000"/>
              </a:lnSpc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eepas\Pictures\Screenshots\Screenshot (8)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229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152400"/>
            <a:ext cx="82296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SYSTEM ARCHITECTURE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44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626</Words>
  <Application>Microsoft Office PowerPoint</Application>
  <PresentationFormat>On-screen Show (4:3)</PresentationFormat>
  <Paragraphs>80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Flow</vt:lpstr>
      <vt:lpstr>  PROJECT ON AP EDIFY </vt:lpstr>
      <vt:lpstr>CONTENTS</vt:lpstr>
      <vt:lpstr>ABSTRACT</vt:lpstr>
      <vt:lpstr>PowerPoint Presentation</vt:lpstr>
      <vt:lpstr>EXISTING SYSTEM</vt:lpstr>
      <vt:lpstr>DISADVANTAGES OF EXISTING SYSTEM</vt:lpstr>
      <vt:lpstr>PROPOSED SYSTEM</vt:lpstr>
      <vt:lpstr>ADVANTAGES OF PROPOSED SYSTEM</vt:lpstr>
      <vt:lpstr>PowerPoint Presentation</vt:lpstr>
      <vt:lpstr>SYSTEM ARCHITECTURE</vt:lpstr>
      <vt:lpstr>MODULES</vt:lpstr>
      <vt:lpstr>HOME</vt:lpstr>
      <vt:lpstr>COLLEGES LIST</vt:lpstr>
      <vt:lpstr>USER</vt:lpstr>
      <vt:lpstr>ADMIN</vt:lpstr>
      <vt:lpstr>DISTRICTS IN AP</vt:lpstr>
      <vt:lpstr>SCREEN SHOTS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 SIDDHARTH UPDATES</dc:title>
  <dc:creator>deepas</dc:creator>
  <cp:lastModifiedBy>deepas</cp:lastModifiedBy>
  <cp:revision>160</cp:revision>
  <dcterms:created xsi:type="dcterms:W3CDTF">2016-02-13T16:09:55Z</dcterms:created>
  <dcterms:modified xsi:type="dcterms:W3CDTF">2016-03-31T14:58:14Z</dcterms:modified>
</cp:coreProperties>
</file>